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0.7.0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/>
  <dcterms:modified xsi:type="dcterms:W3CDTF"/>
  <cp:category/>
</cp:coreProperties>
</file>