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slide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4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3"
    Type="http://schemas.openxmlformats.org/officeDocument/2006/relationships/presProps"
    Target="presProps.xml" />
<Relationship Id="rId4"
    Type="http://schemas.openxmlformats.org/officeDocument/2006/relationships/viewProps"
    Target="viewProps.xml" />
<Relationship Id="rId5"
    Type="http://schemas.openxmlformats.org/officeDocument/2006/relationships/theme"
    Target="theme/theme1.xml" />
<Relationship Id="rId6"
    Type="http://schemas.openxmlformats.org/officeDocument/2006/relationships/tableStyles"
    Target="tableStyles.xml" />
<Relationship Id="rId1"
    Type="http://schemas.openxmlformats.org/officeDocument/2006/relationships/slideMaster"
    Target="slideMasters/slideMaster1.xml" />
    
    <Relationship Id="slide1" Type="http://schemas.openxmlformats.org/officeDocument/2006/relationships/slide" Target="slides/slide1.xml" />
  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1Image"
        Type="http://schemas.openxmlformats.org/officeDocument/2006/relationships/image"
        Target="../media/slide1Image.png" />
    
    
    <Relationship Id="navLink0" Type="http://schemas.openxmlformats.org/officeDocument/2006/relationships/slide" Target="slide1.xml" />
    
    
</Relationships>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" descr="root"/>
          <p:cNvPicPr>
            <a:picLocks noChangeAspect="1"/>
          </p:cNvPicPr>
          <p:nvPr/>
        </p:nvPicPr>
        <p:blipFill>
          <a:blip r:embed="slide1Image"/>
          <a:stretch>
            <a:fillRect/>
          </a:stretch>
        </p:blipFill>
        <p:spPr>
          <a:xfrm>
            <a:off x="3108460" y="0"/>
            <a:ext cx="2927080" cy="5143500"/>
          </a:xfrm>
          <a:prstGeom prst="rect">
            <a:avLst/>
          </a:prstGeom>
        </p:spPr>
      </p:pic>
      <p:sp>
        <p:nvSpPr>
          <p:cNvPr id="95" name="roo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D2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root</vt:lpstr>
    </vt:vector>
  </TitlesOfParts>
  <LinksUpToDate>false</LinksUpToDate>
  <SharedDoc>false</SharedDoc>
  <HyperlinkBase/>
  <HyperlinksChanged>false</HyperlinksChanged>
  <AppVersion>0.6.6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all_red</dc:title>
  <dc:subject>all_red</dc:subject>
  <dc:creator>nca</dc:creator>
  <cp:keywords/>
  <dc:description>Presentation generated with D2 - https://d2lang.com</dc:description>
  <cp:lastModifiedBy>nca</cp:lastModifiedBy>
  <cp:revision>1</cp:revision>
  <dcterms:created xsi:type="dcterms:W3CDTF">2024-09-17T13:37:40-06:00</dcterms:created>
  <dcterms:modified xsi:type="dcterms:W3CDTF">2024-09-17T13:37:40-06:00</dcterms:modified>
  <cp:category/>
</cp:coreProperties>
</file>