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283074" y="0"/>
            <a:ext cx="6577852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392456" y="1299882"/>
            <a:ext cx="254330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563720" y="1299882"/>
            <a:ext cx="997156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079077" y="1264080"/>
            <a:ext cx="1307520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nca</dc:creator>
  <cp:keywords/>
  <dc:description>Presentation generated with D2 - https://d2lang.com</dc:description>
  <cp:lastModifiedBy>nca</cp:lastModifiedBy>
  <cp:revision>1</cp:revision>
  <dcterms:created xsi:type="dcterms:W3CDTF">2024-04-09T09:50:24-07:00</dcterms:created>
  <dcterms:modified xsi:type="dcterms:W3CDTF">2024-04-09T09:50:24-07:00</dcterms:modified>
  <cp:category/>
</cp:coreProperties>
</file>