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467971" y="0"/>
            <a:ext cx="6208058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577353" y="1299882"/>
            <a:ext cx="2184780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390029" y="1299882"/>
            <a:ext cx="63862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174606" y="0"/>
            <a:ext cx="4794788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253433" y="1264080"/>
            <a:ext cx="958848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alexanderwang</dc:creator>
  <cp:keywords/>
  <dc:description>Presentation generated with D2 - https://d2lang.com</dc:description>
  <cp:lastModifiedBy>alexanderwang</cp:lastModifiedBy>
  <cp:revision>1</cp:revision>
  <dcterms:created xsi:type="dcterms:W3CDTF"/>
  <dcterms:modified xsi:type="dcterms:W3CDTF"/>
  <cp:category/>
</cp:coreProperties>
</file>